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8" r:id="rId2"/>
    <p:sldId id="259" r:id="rId3"/>
    <p:sldId id="261" r:id="rId4"/>
    <p:sldId id="260" r:id="rId5"/>
    <p:sldId id="262" r:id="rId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74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B193C-19FE-482D-A0D7-2AA1F4BF2AC1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E135E1-4BFD-422E-8448-DA39D4BD813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30172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9D67C-DA66-6A59-EF59-68EF04CECA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2E244C-C997-3757-7FDB-E0317B014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EB9C8-0F59-79F2-2E6F-D63057F8F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BC9D6-E125-8B10-2193-3F780A1D5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BF326-A3EE-8A6A-8368-ACEB4700A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41240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32CDD-4DC5-A680-8140-CFF64BE0E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0E421F-2844-CE56-A9B8-C4C9CAD4C6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2B267-1DE1-1125-3DF5-34572F250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D2C9D-0851-0045-AE93-7A9C4C478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E484A-9380-B9E2-BBCB-6915770E7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6472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8845B2-0617-CA1F-EA83-1074F0451D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C5252-3F0D-69DC-5A41-3F98D357B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457A8-9CCF-53A5-27E9-6023E3895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A2A30-A4AD-24BD-1D7A-9B305F89D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3F795-0109-B619-0ADA-C5CE5E18C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09094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4D155-4122-BAEC-453B-0DEC542C4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8A479-5E61-75BF-F316-BCA459DF8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9E7E6-C9FA-8B10-DF65-22F1E5B1F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83393-D60A-C7D1-9C06-8BDD82A7E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452AE-9C87-1103-54E0-EE88449E3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52765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2D636-4BF8-1694-9B2F-A26399FB3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4A5F6-02BB-60D8-228A-600F332F4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C0044-36A1-2ACA-DBAB-84FA2DA97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9D880-75C9-145B-A80B-54F26085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8C20B-372D-B8BC-26EA-A0A544F8C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75401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7F58C-8FA9-1884-2B38-1D6A4A1BB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21163-F4D6-F4D1-019C-5CFF69ABA9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1422E-2A37-8284-494D-5BA58F63D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AE2400-CE57-CE23-B90E-1491A9379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77B065-C4E8-CAF0-FD19-E84C6AFBA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167FE5-C952-9361-2CFB-66C0C8AE6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03210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CA7BF-D1C0-2C16-8EC7-6B747B354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E0E819-1307-E8F5-23B4-43FC842E1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D4D60-3603-3963-479F-59298BB75E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ED87E1-95BC-DB5B-CE45-A5B35028BD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2499A5-F831-E1E0-7E4E-C51197571E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E557BE-7E2A-3F89-D35B-D9F0B2582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CD9C39-36F8-C707-2BD7-D25106363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9E3D3-46CE-2E2E-6B4E-FC23C5138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60996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FF864-A2AF-59D0-128C-1FDCB37DD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B9A5F5-7B23-61AC-10E3-5A5312025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6A9276-E265-A9F7-26F7-49BD9CA08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3FC60F-30B5-8CF8-BBD7-0E722D664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08555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00C646-A3D9-BB55-38C7-3A6DA305F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B23BA7-C7EE-8381-38B7-D126645A5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3FF57-0956-963C-52E0-B3BC86DC6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00673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A07BF-ACA5-F501-5712-0141D86AD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4EAEC-5056-BF2D-286C-27D774996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010ED-FBD3-2A16-F451-1ADFB4437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650B4B-5AFC-02E8-B156-51D856651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8F2EFD-9158-D213-081D-6A81673F5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1383A6-2E66-231D-3B15-DE7342DC9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89584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8813C-2029-C9E2-C79F-30BCF7AC3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5598EB-3810-D93C-F9DF-2D3858B75B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E773F-9A09-150E-B9B6-2917A8579B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A9232-9742-B5DF-7BC6-78EFD340C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96FAE8-A742-C345-273A-228F0E432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71B22-1CD0-5465-3B0E-4DFC2046E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72700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E684DF-888D-6684-759A-6CD93CA57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tr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EF507-4F56-5ACC-C9A4-5EDC0D8EFF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tr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82E89-78DD-7C04-86CE-8AB458089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A6387-D557-40C0-8D8E-F623276FA687}" type="datetimeFigureOut">
              <a:rPr lang="tr-TR" smtClean="0"/>
              <a:t>5.01.2024</a:t>
            </a:fld>
            <a:endParaRPr lang="tr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F85F2-8BEC-E2A9-A4D5-6F1F98ACE0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36758-D6D7-564B-9BDD-5A5D5FBEE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BE02A-E028-444C-8F71-83C4DBEA9FF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2447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3D8493-F418-BDB2-4077-26AC1746A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666879" y="1470604"/>
            <a:ext cx="6936511" cy="39167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DFAE6B-1929-B1D1-F1C8-7DB37D5CD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818576" y="1464375"/>
            <a:ext cx="6936512" cy="400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598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different colored fruits and vegetables&#10;&#10;Description automatically generated">
            <a:extLst>
              <a:ext uri="{FF2B5EF4-FFF2-40B4-BE49-F238E27FC236}">
                <a16:creationId xmlns:a16="http://schemas.microsoft.com/office/drawing/2014/main" id="{279237BA-6170-177E-549E-30B0C9FAE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15198" y="-1406395"/>
            <a:ext cx="9222791" cy="5187820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79085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le of different fruits&#10;&#10;Description automatically generated">
            <a:extLst>
              <a:ext uri="{FF2B5EF4-FFF2-40B4-BE49-F238E27FC236}">
                <a16:creationId xmlns:a16="http://schemas.microsoft.com/office/drawing/2014/main" id="{A01F012B-3623-72F3-60E8-BA95838AE4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701800" y="-367888"/>
            <a:ext cx="7253514" cy="4146592"/>
          </a:xfrm>
          <a:prstGeom prst="rect">
            <a:avLst/>
          </a:prstGeom>
          <a:effectLst>
            <a:reflection blurRad="6350" stA="50000" endA="300" endPos="555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96185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CA956B-E668-D37D-FDAD-BBCA6D41A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674980" y="2661264"/>
            <a:ext cx="7305283" cy="19827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C432F5-BC25-ED6B-6002-D98576910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2593918" y="2448245"/>
            <a:ext cx="7024915" cy="212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192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E7C453-A2FD-D86C-A1BA-9F279D87C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2887905" y="2047887"/>
            <a:ext cx="6912429" cy="27622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751E17-8777-D3F3-5FD8-6E09DA616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147231" y="2030185"/>
            <a:ext cx="6858001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28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Gkçe KOÇAK</dc:creator>
  <cp:lastModifiedBy>Gkçe KOÇAK</cp:lastModifiedBy>
  <cp:revision>3</cp:revision>
  <dcterms:created xsi:type="dcterms:W3CDTF">2024-01-05T14:53:25Z</dcterms:created>
  <dcterms:modified xsi:type="dcterms:W3CDTF">2024-01-05T16:57:10Z</dcterms:modified>
</cp:coreProperties>
</file>

<file path=docProps/thumbnail.jpeg>
</file>